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7254875" cy="10385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 userDrawn="1">
          <p15:clr>
            <a:srgbClr val="A4A3A4"/>
          </p15:clr>
        </p15:guide>
        <p15:guide id="2" pos="22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-MEUR Balthazar" initials="LB" lastIdx="2" clrIdx="0">
    <p:extLst>
      <p:ext uri="{19B8F6BF-5375-455C-9EA6-DF929625EA0E}">
        <p15:presenceInfo xmlns:p15="http://schemas.microsoft.com/office/powerpoint/2012/main" userId="S-1-5-21-4180503393-3342193872-1561575708-1048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0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2164" y="124"/>
      </p:cViewPr>
      <p:guideLst>
        <p:guide orient="horz" pos="3271"/>
        <p:guide pos="228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024FC-2340-4D1C-8671-9D0E385CF3A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143000"/>
            <a:ext cx="2155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16D01-4A85-4702-969C-A8EFE0BB30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52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653"/>
            <a:ext cx="6166644" cy="3615666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4753"/>
            <a:ext cx="5441156" cy="2507406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55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65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928"/>
            <a:ext cx="1564332" cy="880116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928"/>
            <a:ext cx="4602311" cy="880116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0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38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9147"/>
            <a:ext cx="6257330" cy="4320048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50064"/>
            <a:ext cx="6257330" cy="2271811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97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638"/>
            <a:ext cx="3083322" cy="65894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638"/>
            <a:ext cx="3083322" cy="65894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68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930"/>
            <a:ext cx="6257330" cy="200736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872"/>
            <a:ext cx="3069152" cy="1247693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3565"/>
            <a:ext cx="3069152" cy="55797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872"/>
            <a:ext cx="3084267" cy="1247693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3565"/>
            <a:ext cx="3084267" cy="55797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55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9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7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362"/>
            <a:ext cx="2339886" cy="242326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311"/>
            <a:ext cx="3672780" cy="7380383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628"/>
            <a:ext cx="2339886" cy="5772085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24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362"/>
            <a:ext cx="2339886" cy="242326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311"/>
            <a:ext cx="3672780" cy="7380383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628"/>
            <a:ext cx="2339886" cy="5772085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97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930"/>
            <a:ext cx="6257330" cy="2007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638"/>
            <a:ext cx="6257330" cy="6589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5753"/>
            <a:ext cx="1632347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D53F-31BF-425D-9F15-0764F672F29C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5753"/>
            <a:ext cx="2448520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5753"/>
            <a:ext cx="1632347" cy="552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1CDE-A71E-442D-8EA1-1EE2129246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73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25485" rtl="0" eaLnBrk="1" latinLnBrk="0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0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512" y="-398153"/>
            <a:ext cx="2789429" cy="278942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80" y="2811593"/>
            <a:ext cx="2059597" cy="268373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021944"/>
            <a:ext cx="72548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Transatlantic </a:t>
            </a:r>
            <a:r>
              <a:rPr lang="en-US" sz="2800" b="1" dirty="0"/>
              <a:t>Research &amp; Career </a:t>
            </a:r>
            <a:r>
              <a:rPr lang="en-US" sz="2800" b="1" dirty="0" smtClean="0"/>
              <a:t>Opportunities</a:t>
            </a:r>
            <a:endParaRPr lang="fr-FR" sz="2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1749" y="6765300"/>
            <a:ext cx="7254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Join </a:t>
            </a:r>
            <a:r>
              <a:rPr lang="en-US" sz="2000" b="1" dirty="0"/>
              <a:t>us </a:t>
            </a:r>
            <a:r>
              <a:rPr lang="en-US" sz="2000" dirty="0"/>
              <a:t>for an informal </a:t>
            </a:r>
            <a:r>
              <a:rPr lang="en-US" sz="2000" dirty="0" smtClean="0"/>
              <a:t>discussion introducing Gustave Roussy and </a:t>
            </a:r>
            <a:r>
              <a:rPr lang="en-US" sz="2000" b="1" dirty="0" smtClean="0"/>
              <a:t>exploring academic careers and research </a:t>
            </a:r>
            <a:r>
              <a:rPr lang="en-US" sz="2000" b="1" dirty="0"/>
              <a:t>at Europe’s leading cancer </a:t>
            </a:r>
            <a:r>
              <a:rPr lang="en-US" sz="2000" b="1" dirty="0" smtClean="0"/>
              <a:t>center</a:t>
            </a:r>
            <a:endParaRPr lang="fr-FR" sz="20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828283" y="5495326"/>
            <a:ext cx="276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Alice </a:t>
            </a:r>
            <a:r>
              <a:rPr lang="en-US" sz="1600" dirty="0" err="1" smtClean="0"/>
              <a:t>Bernard-Tessier</a:t>
            </a:r>
            <a:r>
              <a:rPr lang="en-US" sz="1600" dirty="0" smtClean="0"/>
              <a:t>, MD </a:t>
            </a:r>
          </a:p>
          <a:p>
            <a:pPr algn="ctr"/>
            <a:r>
              <a:rPr lang="en-US" sz="1600" dirty="0" smtClean="0"/>
              <a:t>PI</a:t>
            </a:r>
          </a:p>
          <a:p>
            <a:pPr algn="ctr"/>
            <a:r>
              <a:rPr lang="en-US" sz="1600" dirty="0" smtClean="0"/>
              <a:t>Gustave </a:t>
            </a:r>
            <a:r>
              <a:rPr lang="en-US" sz="1600" dirty="0"/>
              <a:t>Roussy</a:t>
            </a:r>
            <a:endParaRPr lang="fr-FR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833930" y="5495325"/>
            <a:ext cx="2442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Balthazar Le </a:t>
            </a:r>
            <a:r>
              <a:rPr lang="en-US" sz="1600" dirty="0" smtClean="0"/>
              <a:t>Meur, </a:t>
            </a:r>
            <a:r>
              <a:rPr lang="en-US" sz="1600" dirty="0" err="1" smtClean="0"/>
              <a:t>PharmD</a:t>
            </a:r>
            <a:endParaRPr lang="en-US" sz="1600" dirty="0"/>
          </a:p>
          <a:p>
            <a:pPr algn="ctr"/>
            <a:r>
              <a:rPr lang="en-US" sz="1600" dirty="0" smtClean="0"/>
              <a:t>Strategic Partnerships</a:t>
            </a:r>
          </a:p>
          <a:p>
            <a:pPr algn="ctr"/>
            <a:r>
              <a:rPr lang="en-US" sz="1600" dirty="0" smtClean="0"/>
              <a:t>Gustave Roussy</a:t>
            </a:r>
            <a:endParaRPr lang="en-US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1748" y="7965162"/>
            <a:ext cx="725487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750014"/>
                </a:solidFill>
              </a:rPr>
              <a:t>17</a:t>
            </a:r>
            <a:r>
              <a:rPr lang="en-US" sz="3600" b="1" baseline="30000" dirty="0" smtClean="0">
                <a:solidFill>
                  <a:srgbClr val="750014"/>
                </a:solidFill>
              </a:rPr>
              <a:t>th</a:t>
            </a:r>
            <a:r>
              <a:rPr lang="en-US" sz="3600" b="1" dirty="0" smtClean="0">
                <a:solidFill>
                  <a:srgbClr val="750014"/>
                </a:solidFill>
              </a:rPr>
              <a:t> April | </a:t>
            </a:r>
            <a:r>
              <a:rPr lang="en-US" sz="3600" b="1" dirty="0" smtClean="0">
                <a:solidFill>
                  <a:srgbClr val="750014"/>
                </a:solidFill>
              </a:rPr>
              <a:t>12pm-1pm</a:t>
            </a:r>
            <a:endParaRPr lang="en-US" sz="3600" b="1" dirty="0" smtClean="0">
              <a:solidFill>
                <a:srgbClr val="750014"/>
              </a:solidFill>
            </a:endParaRPr>
          </a:p>
          <a:p>
            <a:pPr algn="ctr"/>
            <a:r>
              <a:rPr lang="en-US" sz="2800" b="1" dirty="0">
                <a:solidFill>
                  <a:srgbClr val="750014"/>
                </a:solidFill>
              </a:rPr>
              <a:t>Building E19, room 202 </a:t>
            </a:r>
            <a:endParaRPr lang="en-US" sz="2800" b="1" dirty="0" smtClean="0">
              <a:solidFill>
                <a:srgbClr val="750014"/>
              </a:solidFill>
            </a:endParaRPr>
          </a:p>
          <a:p>
            <a:pPr algn="ctr"/>
            <a:r>
              <a:rPr lang="en-US" sz="2800" b="1" i="1" dirty="0" smtClean="0">
                <a:solidFill>
                  <a:srgbClr val="750014"/>
                </a:solidFill>
              </a:rPr>
              <a:t>Lunch will be provided</a:t>
            </a:r>
            <a:endParaRPr lang="fr-FR" sz="2800" b="1" i="1" dirty="0">
              <a:solidFill>
                <a:srgbClr val="750014"/>
              </a:solidFill>
            </a:endParaRPr>
          </a:p>
        </p:txBody>
      </p:sp>
      <p:pic>
        <p:nvPicPr>
          <p:cNvPr id="7" name="Picture 2" descr="File:MIT Logo and Wordmark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2" y="237765"/>
            <a:ext cx="3996588" cy="113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lice Bernard-Tessier, MD | Beltran Lab at Dana-Farber Cancer Institut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88"/>
          <a:stretch/>
        </p:blipFill>
        <p:spPr bwMode="auto">
          <a:xfrm>
            <a:off x="1154337" y="2840706"/>
            <a:ext cx="2111039" cy="265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45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2500</TotalTime>
  <Words>54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Gustave Roussy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LE-MEUR Balthazar</dc:creator>
  <cp:lastModifiedBy>LE-MEUR Balthazar</cp:lastModifiedBy>
  <cp:revision>31</cp:revision>
  <dcterms:created xsi:type="dcterms:W3CDTF">2026-01-12T16:30:54Z</dcterms:created>
  <dcterms:modified xsi:type="dcterms:W3CDTF">2026-03-18T15:49:22Z</dcterms:modified>
</cp:coreProperties>
</file>