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DB9"/>
    <a:srgbClr val="F5B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f5e73435384d5467" providerId="LiveId" clId="{D20A00B9-5F4C-4B48-BDEC-34673B2C2C18}"/>
    <pc:docChg chg="delSld">
      <pc:chgData name="" userId="f5e73435384d5467" providerId="LiveId" clId="{D20A00B9-5F4C-4B48-BDEC-34673B2C2C18}" dt="2021-11-09T06:14:41.128" v="0" actId="2696"/>
      <pc:docMkLst>
        <pc:docMk/>
      </pc:docMkLst>
      <pc:sldChg chg="del">
        <pc:chgData name="" userId="f5e73435384d5467" providerId="LiveId" clId="{D20A00B9-5F4C-4B48-BDEC-34673B2C2C18}" dt="2021-11-09T06:14:41.128" v="0" actId="2696"/>
        <pc:sldMkLst>
          <pc:docMk/>
          <pc:sldMk cId="375106511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D402-7F38-450E-AA51-BA42317D6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A0DA5-86D9-4FEC-BD38-E48750BE8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7AE4E-D6E0-4825-80FB-C385BE2D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390B3-74E7-4E83-AB74-BE55EE13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68FE8-DCCB-4B69-B121-A5E1B08A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9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AFD6D-7B46-4D78-A239-ED6432BE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30C33-D52F-4981-8F75-404608502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998D6-099E-4932-B9F6-2D3054F1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91774-2014-408D-A2BF-D3252FBC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A8FF9-3F00-4A23-A551-88EDC6CE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3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C2C072-606E-493F-BC2F-E18F99E93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769D4-F33F-468A-A065-864F08E1F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0F75A-2C0A-4977-848C-188D5DA5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517B-0440-40FB-AE3C-2B7B84D1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4BF8E-D6AD-48C6-BB3A-FB2F9F00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2298-E61D-4699-9448-03EE47C8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1009-C478-45A2-94CF-053899D86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D2AC8-41EB-4704-ACA6-1812FAF7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50105-58D1-427F-AF40-1412A0ED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1A162-1C00-4F4C-9D15-340D1D72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E31E-2D75-4A47-BC0B-00C2B85AE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37DE9-A8CE-4B87-993E-921706A3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1A9E-88BC-4C6A-935D-FBD08814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144A-FE28-4916-8E29-683D2F2D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1A4F-802E-4313-A907-4B912E66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3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61579-ED15-41D1-A2C5-3B41D7D96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D5B66-7DCF-4C94-8590-C4122667D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09794-1779-4000-A453-2E53499AB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CDC5E-2713-4D87-88BA-4F0BCC18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4C6DB-7CAE-44DE-8901-9F67D0F2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4E143-A481-4AED-A4BD-10AF6EC1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3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25F4-A3A2-4FC5-A22C-ACE23279A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56B4C-5227-4E29-A2AE-8D6F0459A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B39E5-B6EE-4B09-8E42-903ECDE4A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F5F23-680F-4602-9935-01770018F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54245-A983-4595-BDB8-601DF090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2B7331-EAA4-4B57-8A2C-B802943B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99DDE2-4F72-4C1B-AE71-D4560854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C2179-9FF5-4C4C-89E2-65508181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6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F85D-9614-4E9A-A7A8-9B71C3372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BD94C-BA26-4C25-8EB2-7BF85F91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26162-5BAB-4053-8E5A-1FE0070A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F8677-6095-4BDD-9CC3-6D44B44B0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E79BC9-96AC-4382-B4E8-464253FC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45D9E-06D9-4B92-A8CF-AA4A87CB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531CE-4FE2-41A5-BA70-7379A408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CD27-680A-4371-9602-6EFE484F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04BD-21FA-4796-ABAF-889C8735F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A5DE0-9210-4D56-96D1-46299C437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D7980-546A-42AB-8C31-DF10D4F8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5E558-1113-4E7E-BE60-FDFD2923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3C7F0-D2EA-4538-AA2E-546DCC97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6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ABDA-7E5D-4F83-A4A3-FEFF0BBB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6DADB2-789A-44E7-B07C-60A73EC7A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78E24-893F-4CF2-8ECC-4D9D39F3A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216CC-CA76-4E05-90F2-A985847DE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DE890-567D-4F8A-92E5-21AAA04CF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4F9F7-46BA-4725-8EF7-59320D89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1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ACF55-B066-4830-B08F-A3EBD665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9926A-C739-4256-B4DE-824A69BA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1C1F3-E992-413E-9AFC-EBCC9D104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78EC-9691-4F46-A9B3-B0735D88675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5719C-0469-404E-9B22-8A962213B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0B04C-C4CD-4A2C-92F6-737558CCC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16386-123D-46AE-AAD8-49D827DE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gle/UQpHahpNHf71fQU16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B91D306-6768-4D11-B950-E03250867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6099" y="5498770"/>
            <a:ext cx="1933845" cy="13432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F55A79-9C8B-42D5-84F6-46084865A6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4000"/>
                    </a14:imgEffect>
                    <a14:imgEffect>
                      <a14:brightnessContrast bright="-3000" contrast="24000"/>
                    </a14:imgEffect>
                  </a14:imgLayer>
                </a14:imgProps>
              </a:ext>
            </a:extLst>
          </a:blip>
          <a:srcRect r="3665"/>
          <a:stretch/>
        </p:blipFill>
        <p:spPr>
          <a:xfrm flipH="1">
            <a:off x="10549944" y="5536597"/>
            <a:ext cx="1642056" cy="13214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03DBCF-35D0-4E19-8648-0C965103A1B4}"/>
              </a:ext>
            </a:extLst>
          </p:cNvPr>
          <p:cNvSpPr txBox="1"/>
          <p:nvPr/>
        </p:nvSpPr>
        <p:spPr>
          <a:xfrm>
            <a:off x="4481202" y="3751493"/>
            <a:ext cx="71457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When: Friday night 5:30 pm-8:00 pm, Starting Nov. 12</a:t>
            </a:r>
            <a:r>
              <a:rPr lang="en-US" sz="2200" baseline="30000" dirty="0">
                <a:solidFill>
                  <a:srgbClr val="FF0000"/>
                </a:solidFill>
                <a:latin typeface="Freestyle Script" panose="030804020302050B0404" pitchFamily="66" charset="0"/>
              </a:rPr>
              <a:t>th</a:t>
            </a:r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, 2021</a:t>
            </a:r>
          </a:p>
          <a:p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Where: Station Bistro &amp; KTV at Boston Downtown</a:t>
            </a:r>
          </a:p>
          <a:p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Transport: Meet at Kendall/MIT redline station at 5:30 pm, or meet at the KTV at 6 pm.</a:t>
            </a:r>
          </a:p>
          <a:p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Cost: Free for a limited first come first serve basis</a:t>
            </a:r>
          </a:p>
          <a:p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Join us now: </a:t>
            </a:r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  <a:hlinkClick r:id="rId6"/>
              </a:rPr>
              <a:t>https://forms.gle/UQpHahpNHf71fQU16</a:t>
            </a:r>
            <a:r>
              <a:rPr lang="en-US" sz="2200" dirty="0">
                <a:solidFill>
                  <a:srgbClr val="FF0000"/>
                </a:solidFill>
                <a:latin typeface="Freestyle Script" panose="030804020302050B0404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25AAA3-DF2E-4F3D-8040-45F87ECE293B}"/>
              </a:ext>
            </a:extLst>
          </p:cNvPr>
          <p:cNvSpPr/>
          <p:nvPr/>
        </p:nvSpPr>
        <p:spPr>
          <a:xfrm>
            <a:off x="4618362" y="247945"/>
            <a:ext cx="614052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Footlight MT Light" panose="0204060206030A020304" pitchFamily="18" charset="0"/>
              </a:rPr>
              <a:t>PDA 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Footlight MT Light" panose="0204060206030A020304" pitchFamily="18" charset="0"/>
              </a:rPr>
              <a:t>Friday Karaoke Night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Footlight MT Light" panose="0204060206030A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54A1CC5-C965-42DF-9284-46E0303BA4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683" y="247945"/>
            <a:ext cx="2158738" cy="111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02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Footlight MT Light</vt:lpstr>
      <vt:lpstr>Freestyle Script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Lingyan Deng</dc:creator>
  <cp:lastModifiedBy>SHUBHRA JYOTI SAHA</cp:lastModifiedBy>
  <cp:revision>19</cp:revision>
  <dcterms:created xsi:type="dcterms:W3CDTF">2021-11-02T18:12:21Z</dcterms:created>
  <dcterms:modified xsi:type="dcterms:W3CDTF">2021-11-09T06:14:51Z</dcterms:modified>
</cp:coreProperties>
</file>